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2" r:id="rId2"/>
    <p:sldId id="257" r:id="rId3"/>
    <p:sldId id="258" r:id="rId4"/>
    <p:sldId id="261" r:id="rId5"/>
    <p:sldId id="262" r:id="rId6"/>
    <p:sldId id="263" r:id="rId7"/>
    <p:sldId id="264" r:id="rId8"/>
    <p:sldId id="265" r:id="rId9"/>
    <p:sldId id="266" r:id="rId10"/>
    <p:sldId id="267" r:id="rId11"/>
    <p:sldId id="270" r:id="rId12"/>
    <p:sldId id="271" r:id="rId13"/>
    <p:sldId id="274"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94671"/>
  </p:normalViewPr>
  <p:slideViewPr>
    <p:cSldViewPr snapToGrid="0" snapToObjects="1">
      <p:cViewPr varScale="1">
        <p:scale>
          <a:sx n="85" d="100"/>
          <a:sy n="85" d="100"/>
        </p:scale>
        <p:origin x="528"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51EA0-A858-B744-8315-4C9D2D49EBBE}" type="datetimeFigureOut">
              <a:rPr lang="en-US" smtClean="0"/>
              <a:t>5/15/2017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364046-FDC2-CA44-B185-7166C43FF693}" type="slidenum">
              <a:rPr lang="en-US" smtClean="0"/>
              <a:t>‹#›</a:t>
            </a:fld>
            <a:endParaRPr lang="en-US"/>
          </a:p>
        </p:txBody>
      </p:sp>
    </p:spTree>
    <p:extLst>
      <p:ext uri="{BB962C8B-B14F-4D97-AF65-F5344CB8AC3E}">
        <p14:creationId xmlns:p14="http://schemas.microsoft.com/office/powerpoint/2010/main" val="139953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4291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294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2037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784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93D134-41A5-DB48-8037-0892F971C0B2}"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9509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93D134-41A5-DB48-8037-0892F971C0B2}" type="datetimeFigureOut">
              <a:rPr lang="en-US" smtClean="0"/>
              <a:t>5/15/2017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05068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93D134-41A5-DB48-8037-0892F971C0B2}" type="datetimeFigureOut">
              <a:rPr lang="en-US" smtClean="0"/>
              <a:t>5/15/2017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88231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93D134-41A5-DB48-8037-0892F971C0B2}" type="datetimeFigureOut">
              <a:rPr lang="en-US" smtClean="0"/>
              <a:t>5/15/2017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70153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D134-41A5-DB48-8037-0892F971C0B2}" type="datetimeFigureOut">
              <a:rPr lang="en-US" smtClean="0"/>
              <a:t>5/15/2017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07338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5/15/2017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59475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5/15/2017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990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3D134-41A5-DB48-8037-0892F971C0B2}" type="datetimeFigureOut">
              <a:rPr lang="en-US" smtClean="0"/>
              <a:t>5/15/2017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40EA4-8D6B-0347-B185-849D5ED6044E}" type="slidenum">
              <a:rPr lang="en-US" smtClean="0"/>
              <a:t>‹#›</a:t>
            </a:fld>
            <a:endParaRPr lang="en-US"/>
          </a:p>
        </p:txBody>
      </p:sp>
    </p:spTree>
    <p:extLst>
      <p:ext uri="{BB962C8B-B14F-4D97-AF65-F5344CB8AC3E}">
        <p14:creationId xmlns:p14="http://schemas.microsoft.com/office/powerpoint/2010/main" val="1656659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33" y="74428"/>
            <a:ext cx="11881157" cy="6684627"/>
          </a:xfrm>
          <a:prstGeom prst="rect">
            <a:avLst/>
          </a:prstGeom>
        </p:spPr>
      </p:pic>
    </p:spTree>
    <p:extLst>
      <p:ext uri="{BB962C8B-B14F-4D97-AF65-F5344CB8AC3E}">
        <p14:creationId xmlns:p14="http://schemas.microsoft.com/office/powerpoint/2010/main" val="1340520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958"/>
            <a:ext cx="12192000" cy="7113182"/>
          </a:xfrm>
          <a:prstGeom prst="rect">
            <a:avLst/>
          </a:prstGeom>
        </p:spPr>
      </p:pic>
    </p:spTree>
    <p:extLst>
      <p:ext uri="{BB962C8B-B14F-4D97-AF65-F5344CB8AC3E}">
        <p14:creationId xmlns:p14="http://schemas.microsoft.com/office/powerpoint/2010/main" val="1750345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2652"/>
            <a:ext cx="12192000" cy="7070652"/>
          </a:xfrm>
        </p:spPr>
      </p:pic>
    </p:spTree>
    <p:extLst>
      <p:ext uri="{BB962C8B-B14F-4D97-AF65-F5344CB8AC3E}">
        <p14:creationId xmlns:p14="http://schemas.microsoft.com/office/powerpoint/2010/main" val="2675095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4428"/>
            <a:ext cx="12192000" cy="6932427"/>
          </a:xfrm>
        </p:spPr>
      </p:pic>
    </p:spTree>
    <p:extLst>
      <p:ext uri="{BB962C8B-B14F-4D97-AF65-F5344CB8AC3E}">
        <p14:creationId xmlns:p14="http://schemas.microsoft.com/office/powerpoint/2010/main" val="3248520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492" y="847935"/>
            <a:ext cx="14045784" cy="924832"/>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Video Link</a:t>
            </a:r>
            <a:endParaRPr lang="en-US" dirty="0">
              <a:solidFill>
                <a:srgbClr val="C2A0FF"/>
              </a:solidFill>
              <a:latin typeface="Avenir Light" charset="0"/>
              <a:ea typeface="Avenir Light" charset="0"/>
              <a:cs typeface="Avenir Light" charset="0"/>
            </a:endParaRPr>
          </a:p>
        </p:txBody>
      </p:sp>
      <p:sp>
        <p:nvSpPr>
          <p:cNvPr id="3" name="TextBox 2"/>
          <p:cNvSpPr txBox="1"/>
          <p:nvPr/>
        </p:nvSpPr>
        <p:spPr>
          <a:xfrm>
            <a:off x="2054578" y="3635022"/>
            <a:ext cx="184731" cy="369332"/>
          </a:xfrm>
          <a:prstGeom prst="rect">
            <a:avLst/>
          </a:prstGeom>
          <a:noFill/>
        </p:spPr>
        <p:txBody>
          <a:bodyPr wrap="none" rtlCol="0">
            <a:spAutoFit/>
          </a:bodyPr>
          <a:lstStyle/>
          <a:p>
            <a:endParaRPr lang="en-US" dirty="0"/>
          </a:p>
        </p:txBody>
      </p:sp>
      <p:sp>
        <p:nvSpPr>
          <p:cNvPr id="4" name="TextBox 3"/>
          <p:cNvSpPr txBox="1"/>
          <p:nvPr/>
        </p:nvSpPr>
        <p:spPr>
          <a:xfrm>
            <a:off x="508000" y="2519228"/>
            <a:ext cx="7924799" cy="369332"/>
          </a:xfrm>
          <a:prstGeom prst="rect">
            <a:avLst/>
          </a:prstGeom>
          <a:noFill/>
        </p:spPr>
        <p:txBody>
          <a:bodyPr wrap="square" rtlCol="0">
            <a:spAutoFit/>
          </a:bodyPr>
          <a:lstStyle/>
          <a:p>
            <a:r>
              <a:rPr lang="en-US" smtClean="0"/>
              <a:t>https</a:t>
            </a:r>
            <a:r>
              <a:rPr lang="en-US" dirty="0"/>
              <a:t>://youtu.be/8JzqiKRKEZI</a:t>
            </a:r>
            <a:endParaRPr lang="en-US" dirty="0"/>
          </a:p>
        </p:txBody>
      </p:sp>
    </p:spTree>
    <p:extLst>
      <p:ext uri="{BB962C8B-B14F-4D97-AF65-F5344CB8AC3E}">
        <p14:creationId xmlns:p14="http://schemas.microsoft.com/office/powerpoint/2010/main" val="13777740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892" y="3026690"/>
            <a:ext cx="14045784" cy="924832"/>
          </a:xfrm>
          <a:solidFill>
            <a:schemeClr val="tx1">
              <a:alpha val="55000"/>
            </a:schemeClr>
          </a:solidFill>
        </p:spPr>
        <p:txBody>
          <a:bodyPr/>
          <a:lstStyle/>
          <a:p>
            <a:pPr algn="ctr"/>
            <a:r>
              <a:rPr lang="en-US" smtClean="0">
                <a:solidFill>
                  <a:schemeClr val="bg1"/>
                </a:solidFill>
                <a:latin typeface="Avenir Light" charset="0"/>
                <a:ea typeface="Avenir Light" charset="0"/>
                <a:cs typeface="Avenir Light" charset="0"/>
              </a:rPr>
              <a:t>Questions?</a:t>
            </a:r>
            <a:endParaRPr lang="en-US" dirty="0">
              <a:solidFill>
                <a:srgbClr val="C2A0FF"/>
              </a:solidFill>
              <a:latin typeface="Avenir Light" charset="0"/>
              <a:ea typeface="Avenir Light" charset="0"/>
              <a:cs typeface="Avenir Light" charset="0"/>
            </a:endParaRPr>
          </a:p>
        </p:txBody>
      </p:sp>
    </p:spTree>
    <p:extLst>
      <p:ext uri="{BB962C8B-B14F-4D97-AF65-F5344CB8AC3E}">
        <p14:creationId xmlns:p14="http://schemas.microsoft.com/office/powerpoint/2010/main" val="1262861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733949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5808724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430" y="365125"/>
            <a:ext cx="14045784" cy="1325563"/>
          </a:xfrm>
          <a:solidFill>
            <a:schemeClr val="tx1">
              <a:alpha val="55000"/>
            </a:schemeClr>
          </a:solidFill>
        </p:spPr>
        <p:txBody>
          <a:bodyPr/>
          <a:lstStyle/>
          <a:p>
            <a:pPr algn="ctr"/>
            <a:r>
              <a:rPr lang="en-US" dirty="0" smtClean="0">
                <a:solidFill>
                  <a:schemeClr val="accent4">
                    <a:lumMod val="60000"/>
                    <a:lumOff val="40000"/>
                  </a:schemeClr>
                </a:solidFill>
                <a:latin typeface="Avenir Light" charset="0"/>
                <a:ea typeface="Avenir Light" charset="0"/>
                <a:cs typeface="Avenir Light" charset="0"/>
              </a:rPr>
              <a:t>Value Proposition: </a:t>
            </a:r>
            <a:r>
              <a:rPr lang="en-US" dirty="0" smtClean="0">
                <a:latin typeface="Avenir Light" charset="0"/>
                <a:ea typeface="Avenir Light" charset="0"/>
                <a:cs typeface="Avenir Light" charset="0"/>
              </a:rPr>
              <a:t/>
            </a:r>
            <a:br>
              <a:rPr lang="en-US" dirty="0" smtClean="0">
                <a:latin typeface="Avenir Light" charset="0"/>
                <a:ea typeface="Avenir Light" charset="0"/>
                <a:cs typeface="Avenir Light" charset="0"/>
              </a:rPr>
            </a:br>
            <a:r>
              <a:rPr lang="en-US" dirty="0" smtClean="0">
                <a:solidFill>
                  <a:srgbClr val="C2A0FF"/>
                </a:solidFill>
                <a:latin typeface="Avenir Light" charset="0"/>
                <a:ea typeface="Avenir Light" charset="0"/>
                <a:cs typeface="Avenir Light" charset="0"/>
              </a:rPr>
              <a:t>“Managing events made easier”</a:t>
            </a:r>
            <a:endParaRPr lang="en-US" dirty="0">
              <a:solidFill>
                <a:srgbClr val="C2A0FF"/>
              </a:solidFill>
              <a:latin typeface="Avenir Light" charset="0"/>
              <a:ea typeface="Avenir Light" charset="0"/>
              <a:cs typeface="Avenir Light" charset="0"/>
            </a:endParaRPr>
          </a:p>
        </p:txBody>
      </p:sp>
      <p:sp>
        <p:nvSpPr>
          <p:cNvPr id="3" name="Content Placeholder 2"/>
          <p:cNvSpPr>
            <a:spLocks noGrp="1"/>
          </p:cNvSpPr>
          <p:nvPr>
            <p:ph idx="1"/>
          </p:nvPr>
        </p:nvSpPr>
        <p:spPr>
          <a:xfrm>
            <a:off x="-569343" y="3094226"/>
            <a:ext cx="12922369" cy="3157718"/>
          </a:xfrm>
          <a:solidFill>
            <a:schemeClr val="tx1">
              <a:alpha val="55000"/>
            </a:schemeClr>
          </a:solidFill>
        </p:spPr>
        <p:txBody>
          <a:bodyPr wrap="square" rIns="822960">
            <a:normAutofit/>
          </a:bodyPr>
          <a:lstStyle/>
          <a:p>
            <a:pPr marL="1028700" marR="0" lvl="0" indent="0" algn="just" defTabSz="914400" eaLnBrk="1" fontAlgn="auto" latinLnBrk="0" hangingPunct="1">
              <a:lnSpc>
                <a:spcPct val="100000"/>
              </a:lnSpc>
              <a:spcBef>
                <a:spcPts val="0"/>
              </a:spcBef>
              <a:spcAft>
                <a:spcPts val="0"/>
              </a:spcAft>
              <a:buClrTx/>
              <a:buSzTx/>
              <a:buFontTx/>
              <a:buNone/>
              <a:defRPr/>
            </a:pPr>
            <a:r>
              <a:rPr lang="en-US" dirty="0" smtClean="0">
                <a:solidFill>
                  <a:schemeClr val="bg1"/>
                </a:solidFill>
                <a:latin typeface="Avenir Light" charset="0"/>
                <a:ea typeface="Avenir Light" charset="0"/>
                <a:cs typeface="Avenir Light" charset="0"/>
              </a:rPr>
              <a:t>Everyday there are events taking place all around you, we miss many of those interesting events as there isn’t any platform specifically for managing events</a:t>
            </a:r>
            <a:r>
              <a:rPr lang="en-US" dirty="0" smtClean="0">
                <a:solidFill>
                  <a:schemeClr val="accent4">
                    <a:lumMod val="60000"/>
                    <a:lumOff val="40000"/>
                  </a:schemeClr>
                </a:solidFill>
                <a:latin typeface="Avenir Light" charset="0"/>
                <a:ea typeface="Avenir Light" charset="0"/>
                <a:cs typeface="Avenir Light" charset="0"/>
              </a:rPr>
              <a:t>. We hope to solve this problem by introducing an App that can list all of your favorite events happening around you. You can mark your favorite events, choose your favorite categories, get notifications about any updates, buy tickets and can contact the organizer directly.</a:t>
            </a:r>
            <a:endParaRPr lang="en-US" dirty="0">
              <a:solidFill>
                <a:schemeClr val="accent4">
                  <a:lumMod val="60000"/>
                  <a:lumOff val="40000"/>
                </a:schemeClr>
              </a:solidFill>
              <a:latin typeface="Avenir Light" charset="0"/>
              <a:ea typeface="Avenir Light" charset="0"/>
              <a:cs typeface="Avenir Light" charset="0"/>
            </a:endParaRPr>
          </a:p>
        </p:txBody>
      </p:sp>
    </p:spTree>
    <p:extLst>
      <p:ext uri="{BB962C8B-B14F-4D97-AF65-F5344CB8AC3E}">
        <p14:creationId xmlns:p14="http://schemas.microsoft.com/office/powerpoint/2010/main" val="725328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637906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053036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430" y="365125"/>
            <a:ext cx="14045784" cy="924832"/>
          </a:xfrm>
          <a:solidFill>
            <a:schemeClr val="tx1">
              <a:alpha val="55000"/>
            </a:schemeClr>
          </a:solidFill>
        </p:spPr>
        <p:txBody>
          <a:bodyPr/>
          <a:lstStyle/>
          <a:p>
            <a:pPr algn="ctr"/>
            <a:r>
              <a:rPr lang="en-US" dirty="0" smtClean="0">
                <a:solidFill>
                  <a:schemeClr val="accent4">
                    <a:lumMod val="60000"/>
                    <a:lumOff val="40000"/>
                  </a:schemeClr>
                </a:solidFill>
                <a:latin typeface="Avenir Light" charset="0"/>
                <a:ea typeface="Avenir Light" charset="0"/>
                <a:cs typeface="Avenir Light" charset="0"/>
              </a:rPr>
              <a:t>Three Tasks</a:t>
            </a:r>
            <a:endParaRPr lang="en-US" dirty="0">
              <a:solidFill>
                <a:schemeClr val="accent4">
                  <a:lumMod val="60000"/>
                  <a:lumOff val="40000"/>
                </a:schemeClr>
              </a:solidFill>
              <a:latin typeface="Avenir Light" charset="0"/>
              <a:ea typeface="Avenir Light" charset="0"/>
              <a:cs typeface="Avenir Light" charset="0"/>
            </a:endParaRPr>
          </a:p>
        </p:txBody>
      </p:sp>
      <p:sp>
        <p:nvSpPr>
          <p:cNvPr id="3" name="Content Placeholder 2"/>
          <p:cNvSpPr>
            <a:spLocks noGrp="1"/>
          </p:cNvSpPr>
          <p:nvPr>
            <p:ph idx="1"/>
          </p:nvPr>
        </p:nvSpPr>
        <p:spPr>
          <a:xfrm>
            <a:off x="-374753" y="1598606"/>
            <a:ext cx="13682539" cy="1503824"/>
          </a:xfrm>
          <a:solidFill>
            <a:schemeClr val="tx1">
              <a:alpha val="55000"/>
            </a:schemeClr>
          </a:solidFill>
        </p:spPr>
        <p:txBody>
          <a:bodyPr wrap="square" lIns="0" rIns="914400">
            <a:normAutofit/>
          </a:bodyPr>
          <a:lstStyle/>
          <a:p>
            <a:pPr marL="747713" marR="0" lvl="0" indent="0" algn="just" defTabSz="914400" eaLnBrk="1" fontAlgn="auto" latinLnBrk="0" hangingPunct="1">
              <a:lnSpc>
                <a:spcPct val="100000"/>
              </a:lnSpc>
              <a:spcBef>
                <a:spcPts val="0"/>
              </a:spcBef>
              <a:spcAft>
                <a:spcPts val="0"/>
              </a:spcAft>
              <a:buClrTx/>
              <a:buSzTx/>
              <a:buFontTx/>
              <a:buNone/>
              <a:defRPr/>
            </a:pPr>
            <a:r>
              <a:rPr lang="en-US" dirty="0" smtClean="0">
                <a:solidFill>
                  <a:schemeClr val="accent4">
                    <a:lumMod val="60000"/>
                    <a:lumOff val="40000"/>
                  </a:schemeClr>
                </a:solidFill>
                <a:latin typeface="Avenir Medium" charset="0"/>
                <a:ea typeface="Avenir Medium" charset="0"/>
                <a:cs typeface="Avenir Medium" charset="0"/>
              </a:rPr>
              <a:t>Simple:</a:t>
            </a:r>
            <a:endParaRPr lang="en-US" dirty="0">
              <a:solidFill>
                <a:schemeClr val="accent4">
                  <a:lumMod val="60000"/>
                  <a:lumOff val="40000"/>
                </a:schemeClr>
              </a:solidFill>
              <a:latin typeface="Avenir Light" charset="0"/>
              <a:ea typeface="Avenir Light" charset="0"/>
              <a:cs typeface="Avenir Light" charset="0"/>
            </a:endParaRPr>
          </a:p>
          <a:p>
            <a:pPr marL="747713" marR="0" lvl="0" indent="0" defTabSz="914400" eaLnBrk="1" fontAlgn="auto" latinLnBrk="0" hangingPunct="1">
              <a:lnSpc>
                <a:spcPct val="100000"/>
              </a:lnSpc>
              <a:spcBef>
                <a:spcPts val="0"/>
              </a:spcBef>
              <a:spcAft>
                <a:spcPts val="0"/>
              </a:spcAft>
              <a:buClrTx/>
              <a:buSzTx/>
              <a:buFontTx/>
              <a:buNone/>
              <a:defRPr/>
            </a:pPr>
            <a:r>
              <a:rPr lang="en-US" dirty="0" smtClean="0">
                <a:solidFill>
                  <a:schemeClr val="bg1"/>
                </a:solidFill>
                <a:latin typeface="Avenir Light" charset="0"/>
                <a:ea typeface="Avenir Light" charset="0"/>
                <a:cs typeface="Avenir Light" charset="0"/>
              </a:rPr>
              <a:t>You want to go to an event.</a:t>
            </a:r>
            <a:endParaRPr lang="en-US" dirty="0">
              <a:solidFill>
                <a:schemeClr val="bg1"/>
              </a:solidFill>
              <a:latin typeface="Avenir Light" charset="0"/>
              <a:ea typeface="Avenir Light" charset="0"/>
              <a:cs typeface="Avenir Light" charset="0"/>
            </a:endParaRPr>
          </a:p>
        </p:txBody>
      </p:sp>
      <p:sp>
        <p:nvSpPr>
          <p:cNvPr id="7" name="Content Placeholder 2"/>
          <p:cNvSpPr txBox="1">
            <a:spLocks/>
          </p:cNvSpPr>
          <p:nvPr/>
        </p:nvSpPr>
        <p:spPr>
          <a:xfrm>
            <a:off x="-374751" y="3285751"/>
            <a:ext cx="13682538" cy="1477736"/>
          </a:xfrm>
          <a:prstGeom prst="rect">
            <a:avLst/>
          </a:prstGeom>
          <a:solidFill>
            <a:schemeClr val="tx1">
              <a:alpha val="55000"/>
            </a:schemeClr>
          </a:solidFill>
        </p:spPr>
        <p:txBody>
          <a:bodyPr vert="horz" wrap="square" lIns="0" tIns="45720" rIns="128016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747713" lvl="0" indent="0" algn="just">
              <a:lnSpc>
                <a:spcPct val="100000"/>
              </a:lnSpc>
              <a:spcBef>
                <a:spcPts val="0"/>
              </a:spcBef>
              <a:buNone/>
              <a:defRPr/>
            </a:pPr>
            <a:r>
              <a:rPr lang="en-US" dirty="0" smtClean="0">
                <a:solidFill>
                  <a:schemeClr val="accent4">
                    <a:lumMod val="60000"/>
                    <a:lumOff val="40000"/>
                  </a:schemeClr>
                </a:solidFill>
                <a:latin typeface="Avenir Medium" charset="0"/>
                <a:ea typeface="Avenir Medium" charset="0"/>
                <a:cs typeface="Avenir Medium" charset="0"/>
              </a:rPr>
              <a:t>Medium:</a:t>
            </a:r>
            <a:endParaRPr lang="en-US" dirty="0">
              <a:solidFill>
                <a:schemeClr val="accent4">
                  <a:lumMod val="60000"/>
                  <a:lumOff val="40000"/>
                </a:schemeClr>
              </a:solidFill>
              <a:latin typeface="Avenir Light" charset="0"/>
              <a:ea typeface="Avenir Light" charset="0"/>
              <a:cs typeface="Avenir Light" charset="0"/>
            </a:endParaRPr>
          </a:p>
          <a:p>
            <a:pPr marL="747713" lvl="0" indent="0">
              <a:lnSpc>
                <a:spcPct val="100000"/>
              </a:lnSpc>
              <a:spcBef>
                <a:spcPts val="0"/>
              </a:spcBef>
              <a:buNone/>
              <a:defRPr/>
            </a:pPr>
            <a:r>
              <a:rPr lang="en-US" dirty="0" smtClean="0">
                <a:solidFill>
                  <a:schemeClr val="bg1"/>
                </a:solidFill>
                <a:latin typeface="Avenir Light" charset="0"/>
                <a:ea typeface="Avenir Light" charset="0"/>
                <a:cs typeface="Avenir Light" charset="0"/>
              </a:rPr>
              <a:t>You find events happening around you.</a:t>
            </a:r>
            <a:endParaRPr lang="en-US" dirty="0">
              <a:solidFill>
                <a:schemeClr val="bg1"/>
              </a:solidFill>
              <a:latin typeface="Avenir Light" charset="0"/>
              <a:ea typeface="Avenir Light" charset="0"/>
              <a:cs typeface="Avenir Light" charset="0"/>
            </a:endParaRPr>
          </a:p>
        </p:txBody>
      </p:sp>
      <p:sp>
        <p:nvSpPr>
          <p:cNvPr id="8" name="Content Placeholder 2"/>
          <p:cNvSpPr txBox="1">
            <a:spLocks/>
          </p:cNvSpPr>
          <p:nvPr/>
        </p:nvSpPr>
        <p:spPr>
          <a:xfrm>
            <a:off x="-374754" y="4946809"/>
            <a:ext cx="13682539" cy="1503823"/>
          </a:xfrm>
          <a:prstGeom prst="rect">
            <a:avLst/>
          </a:prstGeom>
          <a:solidFill>
            <a:schemeClr val="tx1">
              <a:alpha val="55000"/>
            </a:schemeClr>
          </a:solidFill>
        </p:spPr>
        <p:txBody>
          <a:bodyPr vert="horz" wrap="square" lIns="91440" tIns="45720" rIns="137160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00" lvl="0" indent="0" algn="just">
              <a:lnSpc>
                <a:spcPct val="100000"/>
              </a:lnSpc>
              <a:spcBef>
                <a:spcPts val="0"/>
              </a:spcBef>
              <a:buNone/>
              <a:defRPr/>
            </a:pPr>
            <a:r>
              <a:rPr lang="en-US" dirty="0" smtClean="0">
                <a:solidFill>
                  <a:schemeClr val="accent4">
                    <a:lumMod val="60000"/>
                    <a:lumOff val="40000"/>
                  </a:schemeClr>
                </a:solidFill>
                <a:latin typeface="Avenir Medium" charset="0"/>
                <a:ea typeface="Avenir Medium" charset="0"/>
                <a:cs typeface="Avenir Medium" charset="0"/>
              </a:rPr>
              <a:t>Complex:</a:t>
            </a:r>
            <a:endParaRPr lang="en-US" dirty="0">
              <a:solidFill>
                <a:schemeClr val="accent4">
                  <a:lumMod val="60000"/>
                  <a:lumOff val="40000"/>
                </a:schemeClr>
              </a:solidFill>
              <a:latin typeface="Avenir Light" charset="0"/>
              <a:ea typeface="Avenir Light" charset="0"/>
              <a:cs typeface="Avenir Light" charset="0"/>
            </a:endParaRPr>
          </a:p>
          <a:p>
            <a:pPr marL="635000" lvl="0" indent="0">
              <a:lnSpc>
                <a:spcPct val="100000"/>
              </a:lnSpc>
              <a:spcBef>
                <a:spcPts val="0"/>
              </a:spcBef>
              <a:buNone/>
              <a:defRPr/>
            </a:pPr>
            <a:r>
              <a:rPr lang="en-US" dirty="0" smtClean="0">
                <a:solidFill>
                  <a:schemeClr val="bg1"/>
                </a:solidFill>
                <a:latin typeface="Avenir Light" charset="0"/>
                <a:ea typeface="Avenir Light" charset="0"/>
                <a:cs typeface="Avenir Light" charset="0"/>
              </a:rPr>
              <a:t>You get notifications and updates about your favorite events.</a:t>
            </a:r>
            <a:endParaRPr lang="en-US"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976208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810101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1307689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155</Words>
  <Application>Microsoft Office PowerPoint</Application>
  <PresentationFormat>Widescreen</PresentationFormat>
  <Paragraphs>30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Light</vt:lpstr>
      <vt:lpstr>Avenir Medium</vt:lpstr>
      <vt:lpstr>Calibri</vt:lpstr>
      <vt:lpstr>Calibri Light</vt:lpstr>
      <vt:lpstr>Office Theme</vt:lpstr>
      <vt:lpstr>PowerPoint Presentation</vt:lpstr>
      <vt:lpstr>PowerPoint Presentation</vt:lpstr>
      <vt:lpstr>PowerPoint Presentation</vt:lpstr>
      <vt:lpstr>Value Proposition:  “Managing events made easier”</vt:lpstr>
      <vt:lpstr>PowerPoint Presentation</vt:lpstr>
      <vt:lpstr>PowerPoint Presentation</vt:lpstr>
      <vt:lpstr>Three Tasks</vt:lpstr>
      <vt:lpstr>PowerPoint Presentation</vt:lpstr>
      <vt:lpstr>PowerPoint Presentation</vt:lpstr>
      <vt:lpstr>PowerPoint Presentation</vt:lpstr>
      <vt:lpstr>PowerPoint Presentation</vt:lpstr>
      <vt:lpstr>PowerPoint Presentation</vt:lpstr>
      <vt:lpstr>Video Link</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Slides</dc:title>
  <dc:creator>Elisa Lupin-Jimenez</dc:creator>
  <cp:lastModifiedBy>Muhammad Ahmer</cp:lastModifiedBy>
  <cp:revision>30</cp:revision>
  <dcterms:created xsi:type="dcterms:W3CDTF">2016-10-21T13:37:39Z</dcterms:created>
  <dcterms:modified xsi:type="dcterms:W3CDTF">2017-05-14T23:00:44Z</dcterms:modified>
</cp:coreProperties>
</file>